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42" r:id="rId2"/>
    <p:sldId id="326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2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AEAFB4"/>
    <a:srgbClr val="005188"/>
    <a:srgbClr val="407DA6"/>
    <a:srgbClr val="201E1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5FB199A-D9C3-48C2-A121-D57E0E006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7357BA-AD87-4CDA-88A1-29191C941E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D6B12-BFC1-4521-A9EC-65DA86CECDE6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1BCF57-4C69-4D9D-BEAA-A23A9DE12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AACDF6-3072-4190-BEDB-B845DD3C6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07688-9F05-4E44-8512-2C5DED3B8F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3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2007B-F408-41DB-8FFA-4ACE21187629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3602-3195-4FB6-83EC-E591976CB4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9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17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16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66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747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884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255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24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7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37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8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33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16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17A3-7831-456A-91C0-90D4A41BB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88B916-739E-4B95-B339-2B79A468A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ECDC8-0A21-41D1-9AA1-D95DC4CB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2B3BB-1EA7-4144-A7A3-7BDFDB05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CCF58-9C8B-4A9D-B17C-C53CC517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0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8B957D-0948-4041-B132-73C8DABFC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9FFEC1-1035-472F-944A-432717B4D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8C8D8-CA87-417B-975D-CD1316BE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3445B-E336-4F62-9315-2D9263B4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2F6C7-6EED-4FA2-8E5B-F4171086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83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C5804-BFB6-4857-9418-A2144FB6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4F80B-437A-4ADB-BF1A-5E5DB627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A28C3A-26EC-4ACF-9494-E133851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9EA0A-A708-4131-B169-48C188DA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E36D7-7EE2-4579-AEE7-9E4ADE7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3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CDE0A-D7F6-48DC-A1C0-FF058CF2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5B0A0-B9CA-4307-BCC4-1F1A3251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FBBC92-6B68-4150-875C-1833342A0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78483-BAE6-4548-BA63-E3836732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47F304-A1DB-4E6A-900F-DD9E52F8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8414FA-A73E-4B46-88DE-267C998B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1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1B2E2-E8C6-4E4A-8C90-E3E970B0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493A94-587F-4332-BB2B-2A4313116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F785E-F2DA-4415-B1CD-9B8FD8EAF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431B-56B7-4890-BC46-20AB56BD5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9EE891-47CE-4FE9-93A9-DDAB978AA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370267-1E4A-4418-BFAC-673EED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5A1A1-A7DD-45D5-9E78-24846429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22DF4-DA3C-41DB-8183-4D59A765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0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FF94E-2979-417B-AE19-D4F79BA6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9097BA-A8FF-413A-9E7D-05CD50B3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3279E-E3CB-46CD-910B-EB5A0154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5DDD5E-C346-4F0C-A6BE-F3A67C6F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0CB2A-827C-4D63-A862-7DAC8B92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7C6253-5E90-4A35-B738-A84E6C14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65447-0450-4FD6-8E7F-1FA4CB2E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5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04D18-F3DE-4289-9469-5AE8948D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8AEDC-6FFC-48AF-9A97-39EA1C1C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1E9819-4BC4-476A-94D2-E497FC86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3B3CE-A8D6-4E84-B88F-0A316E5E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BDAD84-AC9F-47FE-930D-0F5CE030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12010A-394E-4ADD-B5E2-D1C3C97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5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42450-090D-41DB-91EB-F8B43431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5FA31E-C19E-41FB-B4B2-D044ECC1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05E5D1-46F4-41D0-A8EC-AF63EFF65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7F6ED7-AF39-439F-AC43-458C48E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A568E-A4D5-4AF0-87F1-D7F04ED3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DD4B15-FCD1-49CD-8919-D25907D7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5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C30A0-6897-4163-A3DF-D2334B89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BB19F9-6C1B-4D45-8262-A504D4C83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6ED0D-51E5-432E-AFFF-BFCED093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112F7-F361-435B-BE9B-696CE627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2AD25-DC94-4F20-A2E9-56E10D03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F01C72-308F-481C-AC11-3B083E4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C0DAC-EC66-4CEF-A8A0-105138D66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EE995-EE73-45BF-982E-3CF08643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F1F56-D55E-4B08-8E23-537F8A5AF3B8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41060-EC27-4FD3-8148-80FF0F705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C7555-7ED2-4163-9552-64DBA69D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5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25B448-074B-48D2-8E4A-407179253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008D8F1-06D5-4363-B83A-6AE0F6B91DBA}"/>
              </a:ext>
            </a:extLst>
          </p:cNvPr>
          <p:cNvGrpSpPr/>
          <p:nvPr/>
        </p:nvGrpSpPr>
        <p:grpSpPr>
          <a:xfrm>
            <a:off x="1449244" y="2099385"/>
            <a:ext cx="9468138" cy="2659231"/>
            <a:chOff x="1449244" y="1586301"/>
            <a:chExt cx="9468138" cy="2659231"/>
          </a:xfrm>
        </p:grpSpPr>
        <p:sp>
          <p:nvSpPr>
            <p:cNvPr id="214" name="文本框 213"/>
            <p:cNvSpPr txBox="1">
              <a:spLocks noChangeArrowheads="1"/>
            </p:cNvSpPr>
            <p:nvPr/>
          </p:nvSpPr>
          <p:spPr bwMode="auto">
            <a:xfrm>
              <a:off x="1449244" y="1586301"/>
              <a:ext cx="946813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/>
              <a:r>
                <a:rPr lang="zh-CN" altLang="en-US" sz="80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网格布局</a:t>
              </a: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2802275" y="3501546"/>
              <a:ext cx="6587452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主讲人：</a:t>
              </a:r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kerwin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3636434" y="3070320"/>
              <a:ext cx="1195917" cy="11006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4832351" y="3070320"/>
              <a:ext cx="1195916" cy="11006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6028267" y="3076671"/>
              <a:ext cx="1195917" cy="11006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7224185" y="3078787"/>
              <a:ext cx="1195916" cy="112184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09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82AB55-A61E-40BF-B572-1B94D6736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4" y="1244487"/>
            <a:ext cx="7614041" cy="4369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2B6FBF-89C3-45A7-8C68-66A22091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612" y="1749337"/>
            <a:ext cx="3949903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500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10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064124-32CD-4D71-BF41-0EB79CB2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31" y="2249012"/>
            <a:ext cx="7645793" cy="1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767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11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3CDB63-85D4-44FA-A2E5-9B540446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" y="1127409"/>
            <a:ext cx="7175869" cy="51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4005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12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F3995-B303-47C3-AFC6-CAA03ECB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" y="1619157"/>
            <a:ext cx="7937908" cy="3619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177EF4-8D10-4DAB-8B8B-A6B533343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8" y="1952549"/>
            <a:ext cx="4026107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780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13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FED68-53EC-4CC5-898E-2DCBEB381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23"/>
          <a:stretch/>
        </p:blipFill>
        <p:spPr>
          <a:xfrm>
            <a:off x="298840" y="1360744"/>
            <a:ext cx="7290175" cy="4328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7125AD-1CD8-4B15-934A-AEAC0E0F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381" y="1871157"/>
            <a:ext cx="4076910" cy="2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099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14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BDA345-EA87-4FC6-894A-86CEBB97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" y="2342526"/>
            <a:ext cx="7760099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020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4905-C3D6-47AD-BF0B-7E573DA1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文本框 12"/>
          <p:cNvSpPr txBox="1">
            <a:spLocks noChangeArrowheads="1"/>
          </p:cNvSpPr>
          <p:nvPr/>
        </p:nvSpPr>
        <p:spPr bwMode="auto">
          <a:xfrm>
            <a:off x="3197226" y="1937310"/>
            <a:ext cx="5797551" cy="291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5333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谢谢观看</a:t>
            </a:r>
            <a:r>
              <a:rPr lang="en-US" altLang="zh-CN" sz="80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AA6518-D6F2-4942-B404-25B457DF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0" y="975007"/>
            <a:ext cx="11856059" cy="580419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02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A50590-CE79-410B-BE2A-CCA3AD26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8" y="1238137"/>
            <a:ext cx="8274475" cy="4381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BDB810-0E9C-4E97-8697-C786B3F5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282" y="1244487"/>
            <a:ext cx="6223320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9116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03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69CA92-4A71-41B3-9155-F31DE158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2" y="1149703"/>
            <a:ext cx="4724643" cy="42674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FB903-F482-468B-9561-7263B56ED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928" y="1149703"/>
            <a:ext cx="5454930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6003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04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F19EC-D95C-486D-9DF3-81800FFA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4" y="1831893"/>
            <a:ext cx="6293173" cy="31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8140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05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3FA65C-2B30-4AC4-851C-8CB9A572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3" y="1119300"/>
            <a:ext cx="7023461" cy="5315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91973C-821E-42B8-9585-3856B5FC7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06"/>
          <a:stretch/>
        </p:blipFill>
        <p:spPr>
          <a:xfrm>
            <a:off x="5679897" y="2444523"/>
            <a:ext cx="6512103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84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06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6668D5-C23D-4BE4-A621-74AD5748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409"/>
            <a:ext cx="6686894" cy="57482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4AFA31-B8EE-4BFC-B8B0-7E8D6C12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784" y="81274"/>
            <a:ext cx="6661492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866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07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0F7AC4-C33F-4339-9EEE-A3963205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" y="1193519"/>
            <a:ext cx="6756747" cy="53723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289467-67C5-4ED9-A3BD-453FA1D3A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253" y="4139285"/>
            <a:ext cx="6756747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5602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08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网格布局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E6C830-5C41-4213-917B-A4F28107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" y="1293833"/>
            <a:ext cx="7194920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0679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81</Words>
  <Application>Microsoft Office PowerPoint</Application>
  <PresentationFormat>宽屏</PresentationFormat>
  <Paragraphs>48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汉仪菱心体简</vt:lpstr>
      <vt:lpstr>摄图摩登小方体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243589714@qq.com</dc:creator>
  <cp:lastModifiedBy>Liu Kerwin</cp:lastModifiedBy>
  <cp:revision>499</cp:revision>
  <dcterms:created xsi:type="dcterms:W3CDTF">2021-09-22T09:14:56Z</dcterms:created>
  <dcterms:modified xsi:type="dcterms:W3CDTF">2021-11-25T09:45:16Z</dcterms:modified>
</cp:coreProperties>
</file>